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7169f545b9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7169f545b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7169f545b9_0_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7169f545b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7169f545b9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7169f545b9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7169f545b9_0_4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7169f545b9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73a5fdf6a7_2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73a5fdf6a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73a5fdf6a7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73a5fdf6a7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7169f545b9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7169f545b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processed historical price and technical data for 100+ coins across time windows.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extracted signals: volatility, spreads, momentum, liquidity.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then grouped coins into </a:t>
            </a:r>
            <a:r>
              <a:rPr b="1" lang="en">
                <a:solidFill>
                  <a:schemeClr val="dk1"/>
                </a:solidFill>
              </a:rPr>
              <a:t>risk-based clusters</a:t>
            </a:r>
            <a:r>
              <a:rPr lang="en">
                <a:solidFill>
                  <a:schemeClr val="dk1"/>
                </a:solidFill>
              </a:rPr>
              <a:t> using unsupervised learning.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7169f545b9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7169f545b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 Cryptocurrencies by Behavioral Patterns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Unsupervised Learning to Uncover Hidden Market Structures</a:t>
            </a:r>
            <a:endParaRPr sz="2300"/>
          </a:p>
        </p:txBody>
      </p:sp>
      <p:sp>
        <p:nvSpPr>
          <p:cNvPr id="69" name="Google Shape;69;p13"/>
          <p:cNvSpPr txBox="1"/>
          <p:nvPr/>
        </p:nvSpPr>
        <p:spPr>
          <a:xfrm>
            <a:off x="2843025" y="3526650"/>
            <a:ext cx="3418200" cy="13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Aya Abu Allan</a:t>
            </a:r>
            <a:b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Anitha Aravindaraman</a:t>
            </a:r>
            <a:b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Puneet Arora</a:t>
            </a:r>
            <a:b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Tom Konikkara</a:t>
            </a:r>
            <a:b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Xavier Redhead</a:t>
            </a:r>
            <a:endParaRPr sz="15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13"/>
          <p:cNvSpPr txBox="1"/>
          <p:nvPr/>
        </p:nvSpPr>
        <p:spPr>
          <a:xfrm>
            <a:off x="531725" y="202425"/>
            <a:ext cx="62502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50">
                <a:solidFill>
                  <a:srgbClr val="FFFFFF"/>
                </a:solidFill>
                <a:highlight>
                  <a:schemeClr val="dk1"/>
                </a:highlight>
              </a:rPr>
              <a:t>Data Science and Machine Learning: ML Group 10</a:t>
            </a:r>
            <a:endParaRPr b="1" sz="1650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50">
              <a:solidFill>
                <a:srgbClr val="FFFFFF"/>
              </a:solidFill>
              <a:highlight>
                <a:srgbClr val="AB1368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 Approach</a:t>
            </a:r>
            <a:endParaRPr/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3725675" y="1311200"/>
            <a:ext cx="5102100" cy="28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Describe the model and evaluator decisions 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</a:t>
            </a:r>
            <a:endParaRPr/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Include diagrams/plots</a:t>
            </a:r>
            <a:endParaRPr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 Interpretation</a:t>
            </a:r>
            <a:endParaRPr/>
          </a:p>
        </p:txBody>
      </p:sp>
      <p:sp>
        <p:nvSpPr>
          <p:cNvPr id="137" name="Google Shape;137;p24"/>
          <p:cNvSpPr txBox="1"/>
          <p:nvPr>
            <p:ph idx="1" type="body"/>
          </p:nvPr>
        </p:nvSpPr>
        <p:spPr>
          <a:xfrm>
            <a:off x="3725675" y="1311200"/>
            <a:ext cx="5102100" cy="28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Describe the model, scorer, other decisions 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215728" y="6372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and Potential Improvements</a:t>
            </a:r>
            <a:endParaRPr/>
          </a:p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3725675" y="1311200"/>
            <a:ext cx="5102100" cy="28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What went wrong? What we do differently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No ground truth/ lack of domain </a:t>
            </a:r>
            <a:r>
              <a:rPr lang="en" sz="1800">
                <a:solidFill>
                  <a:srgbClr val="000000"/>
                </a:solidFill>
              </a:rPr>
              <a:t>knowledge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Nature of market to follow favoured coins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Add more recent data through API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Segment</a:t>
            </a:r>
            <a:r>
              <a:rPr lang="en" sz="1800">
                <a:solidFill>
                  <a:srgbClr val="000000"/>
                </a:solidFill>
              </a:rPr>
              <a:t> by rolling window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Other clustering algos: DBSCAN, Agglomerative, HDBSCAN…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xx%</a:t>
            </a:r>
            <a:endParaRPr/>
          </a:p>
        </p:txBody>
      </p:sp>
      <p:sp>
        <p:nvSpPr>
          <p:cNvPr id="149" name="Google Shape;149;p26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this slide to show a major stat. It can help enforce the presentation’s main message or argument.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Make the crypto market more accessible to risk-averse investor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60" name="Google Shape;160;p2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Any questions?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61" name="Google Shape;161;p28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/>
        </p:nvSpPr>
        <p:spPr>
          <a:xfrm>
            <a:off x="1269575" y="1540200"/>
            <a:ext cx="6801300" cy="194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4"/>
                </a:solidFill>
              </a:rPr>
              <a:t>As of 2024, over 23,000 cryptocurrencies exist</a:t>
            </a:r>
            <a:r>
              <a:rPr lang="en" sz="1500">
                <a:solidFill>
                  <a:schemeClr val="accent4"/>
                </a:solidFill>
              </a:rPr>
              <a:t>—but </a:t>
            </a:r>
            <a:r>
              <a:rPr b="1" lang="en" sz="1500">
                <a:solidFill>
                  <a:schemeClr val="accent4"/>
                </a:solidFill>
              </a:rPr>
              <a:t>more than 80% have little to no active trading volume or utility.</a:t>
            </a:r>
            <a:endParaRPr b="1" sz="15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chemeClr val="accent4"/>
                </a:solidFill>
              </a:rPr>
              <a:t>(Source: CoinMarketCap, archived data)</a:t>
            </a:r>
            <a:endParaRPr sz="22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r>
              <a:rPr lang="en"/>
              <a:t>hat is Crypto</a:t>
            </a:r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‘Crypto’ are digital currencies in which transactions are verified and records maintained by a decentralized system using cryptography, rather than a centralized authority.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traditional financial institutions are starting to include dedicated crypto trading desks (Goldman Sachs), custody solutions (BNY Mellon) and blockchain pilot programs.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Digital assets expected to become more and more integral to the global financial landscape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Governments are introducing regulatory frameworks (E.U. MiCA, U.S. GENIUS Act signed July 18, 2025)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Crypto</a:t>
            </a:r>
            <a:r>
              <a:rPr lang="en"/>
              <a:t> market is </a:t>
            </a:r>
            <a:r>
              <a:rPr lang="en"/>
              <a:t>vast, volatile, unstructured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Thousands of coins with varying behaviour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Price-based grouping is misleading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Investors and researchers would benefit from behavioural groupings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Use Cases</a:t>
            </a:r>
            <a:endParaRPr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1810225"/>
            <a:ext cx="8222101" cy="31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Overview</a:t>
            </a:r>
            <a:endParaRPr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725675" y="1311200"/>
            <a:ext cx="5102100" cy="28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Kaggle - All </a:t>
            </a:r>
            <a:r>
              <a:rPr lang="en" sz="1800">
                <a:solidFill>
                  <a:srgbClr val="000000"/>
                </a:solidFill>
              </a:rPr>
              <a:t>Cryptocurrencies</a:t>
            </a:r>
            <a:r>
              <a:rPr lang="en" sz="1800">
                <a:solidFill>
                  <a:srgbClr val="000000"/>
                </a:solidFill>
              </a:rPr>
              <a:t> by JesseVent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950">
                <a:solidFill>
                  <a:srgbClr val="000000"/>
                </a:solidFill>
              </a:rPr>
              <a:t>~1,584 unique coins across ~620,000 records</a:t>
            </a:r>
            <a:endParaRPr sz="195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950">
                <a:solidFill>
                  <a:srgbClr val="000000"/>
                </a:solidFill>
              </a:rPr>
              <a:t>Time range: Apr 2013 – Nov 2018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950">
                <a:solidFill>
                  <a:srgbClr val="000000"/>
                </a:solidFill>
              </a:rPr>
              <a:t>Key features: open, high, low, close, volume, market, close_ratio, spread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Raw Data to Risk Profiles</a:t>
            </a:r>
            <a:endParaRPr/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733900" y="259500"/>
            <a:ext cx="5102100" cy="28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Processed historical price and technical data for 100+ coins across time windows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We extracted signals: volatility, spreads, momentum, liquidity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We then grouped coins into </a:t>
            </a:r>
            <a:r>
              <a:rPr b="1" lang="en" sz="1800">
                <a:solidFill>
                  <a:srgbClr val="000000"/>
                </a:solidFill>
              </a:rPr>
              <a:t>risk-based clusters</a:t>
            </a:r>
            <a:r>
              <a:rPr lang="en" sz="1800">
                <a:solidFill>
                  <a:srgbClr val="000000"/>
                </a:solidFill>
              </a:rPr>
              <a:t> using unsupervised learning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113" name="Google Shape;113;p20" title="Copilot_20250725_20410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4513" y="2419225"/>
            <a:ext cx="3420876" cy="22805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Engineering</a:t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725675" y="1311200"/>
            <a:ext cx="5102100" cy="28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What extra features were added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Time series analysis</a:t>
            </a:r>
            <a:endParaRPr sz="1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